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с</a:t>
            </a:r>
            <a:r>
              <a:rPr lang="ru-RU" sz="2000" b="1" dirty="0">
                <a:solidFill>
                  <a:srgbClr val="FFFFFF"/>
                </a:solidFill>
                <a:effectLst/>
              </a:rPr>
              <a:t>ентябрь 2023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01.09.2023: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20 246,60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сентябрь 2023: </a:t>
            </a:r>
            <a:r>
              <a:rPr lang="ru-RU" sz="2400" b="1" dirty="0">
                <a:solidFill>
                  <a:srgbClr val="FFFFFF"/>
                </a:solidFill>
              </a:rPr>
              <a:t>3 245 580,00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сентябрь 2023: </a:t>
            </a:r>
            <a:r>
              <a:rPr lang="ru-RU" sz="2400" b="1" dirty="0">
                <a:solidFill>
                  <a:srgbClr val="FFFFFF"/>
                </a:solidFill>
                <a:effectLst/>
              </a:rPr>
              <a:t>3 213 181,00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3 193 000,00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  <a:effectLst/>
              </a:rPr>
              <a:t>20 181,00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30.09.2023: </a:t>
            </a:r>
            <a:r>
              <a:rPr lang="ru-RU" sz="2400" b="1" dirty="0">
                <a:solidFill>
                  <a:srgbClr val="FFFFFF"/>
                </a:solidFill>
              </a:rPr>
              <a:t>52 545,60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2023-10-10T20:18:24Z</dcterms:created>
  <dcterms:modified xsi:type="dcterms:W3CDTF">2023-10-10T20:25:58Z</dcterms:modified>
</cp:coreProperties>
</file>