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4CEAB6-7B52-E458-AFC6-3AEF9117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BB28FCD-673C-F923-002C-7315C5724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5C76A4-17A2-1916-70B1-888DD99FF2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F7B181-57CA-F261-A2D0-5802FFA5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46BA99-C1F4-A3BD-5FE5-984B30B7B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872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A42048-5282-1D91-E5CD-63D1D2A78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5D0183C-85A5-23CD-66E0-5C30AD90C6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EA8FAC-D49D-CCF5-EAA4-8A70700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036AA7-B606-E561-CAFF-673C2059C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655149-17D0-4F08-71E8-C403E564A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98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3E5F1EE-5155-B6EC-F5FD-8B872C826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2354D63-2251-C0C3-DF26-881C18984F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9E56EDB-48BD-99EC-8CC3-056EAB245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57C962-CB63-B7C4-3D03-6A7A5AB83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B9021B-9B6A-267E-E277-DB6C4DC9F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6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6E5E49-C1BE-3567-1225-C3D04FA00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E132E31-F9EB-A015-618A-7E757CEF1B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C1598F-BD7D-A071-4DC0-765208C4D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02254C-A3A8-03FC-A97E-865C39CDE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D95C38-44E8-213D-84EB-BA2B685F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2739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B99DD3-B26F-1F54-A7DE-4F569662D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92B763-83D4-3412-B1C8-CD06C7F3F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93A973-4447-00EB-1A33-39750EAC8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3D5BC6-B27A-7004-8134-EB054CE5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5E02C2-CB29-1CFF-A3E1-E92C10EA8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133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AE0ED8-C4D9-91B4-C284-67E1338A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C5F755-A638-15BB-711E-2403BDDFCB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0CC32C3-9041-D93F-3C66-17F928C45E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605249-9A2A-D9BE-603E-D6B20BA4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05EC72D-091D-4828-FE0F-8A46F1757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AF026-FFA5-BBE5-ACEF-8F342AD46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73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BDFE-2C31-8A89-787A-4AD659BA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ACDB872-90E8-657D-68DF-3D4C9C88C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59E5CD8-1CEF-5B6C-E903-889FB01308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08C182D-B066-9ABC-226D-9D4ED35152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D9ED13A-A540-E1C4-539A-137642F7AC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4655F8C-3C1B-17FA-4E72-ECFE2F214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F00FC5-5A67-4D3E-982B-AF4C9DD41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9FC9BC5-D2C5-A045-511C-76EFAFAAB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379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D09EF3-D293-A216-9AD4-AAA061105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FC9E147-246D-4142-2D96-92567C63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346155D-91FA-FBCA-448E-EEE6728C1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DE02B9-0F38-B8FA-8961-DDC73AE76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45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14A01E6-8009-367F-B6F3-66135E716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0E92497-199D-B852-B28A-37163753A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9C1FE08-EF25-B88D-972B-299BE10B1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2066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FD0E3-8136-2BB0-A849-5F6C20E60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60C1634-F4AC-3885-1C3B-0364233155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1BA9BB-0B40-B48E-6483-918752780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8059D9D-0939-6636-6C01-E2E1C981A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4792C21-5055-2F2C-D21B-D0C41EF7E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62FC26B-3829-F49F-3377-FEFB66DF0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353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7A0749-06B5-96DC-48F5-5114E9901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D1DFCAD-B8A9-B7FC-1E48-B74D35FE66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EC6D8BA-D48B-E5AF-FFD3-553E993AB9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DE887A6-5A71-D786-908D-351B2CA4A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9164E44-4293-9543-BD5C-AE09D5CF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A76CDFB-9088-6A3A-0C87-E65504D6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91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67DFB5-B588-0FD7-A745-7BD412B01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423D81B-A979-2D9D-608E-4B01D5834E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C6B713-03D6-6CFA-9776-7ECC2CFE2B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7DD08-C7BC-46A2-89FC-B217412D777E}" type="datetimeFigureOut">
              <a:rPr lang="ru-RU" smtClean="0"/>
              <a:t>13.11.2023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DFD9CD-4A16-CD9D-03D0-6581F9C03D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DFFBFFE-6580-7C09-E756-A244CA470D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3BF46D-F2EE-4F1B-9602-87802833E8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534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D2FE5A7B-C45C-6C7D-BC64-36047778FE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217000-5FC8-ACD3-E5D4-C11D614F94CF}"/>
              </a:ext>
            </a:extLst>
          </p:cNvPr>
          <p:cNvSpPr txBox="1"/>
          <p:nvPr/>
        </p:nvSpPr>
        <p:spPr>
          <a:xfrm>
            <a:off x="6573079" y="997565"/>
            <a:ext cx="5618921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sz="4000" dirty="0">
                <a:solidFill>
                  <a:srgbClr val="FFFFFF"/>
                </a:solidFill>
              </a:rPr>
              <a:t>Финансовый отчет </a:t>
            </a:r>
          </a:p>
          <a:p>
            <a:pPr algn="r" rtl="0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solidFill>
                  <a:srgbClr val="FFFFFF"/>
                </a:solidFill>
                <a:effectLst/>
              </a:rPr>
              <a:t>октябрь 2023</a:t>
            </a:r>
            <a:endParaRPr lang="ru-RU" sz="1050" b="1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br>
              <a:rPr lang="ru-RU" b="0" dirty="0">
                <a:effectLst/>
              </a:rPr>
            </a:b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на 01.10.2023: </a:t>
            </a:r>
            <a:r>
              <a:rPr lang="ru-RU" sz="1800" b="1" i="0" u="none" strike="noStrike" dirty="0">
                <a:solidFill>
                  <a:srgbClr val="FFFFFF"/>
                </a:solidFill>
                <a:effectLst/>
              </a:rPr>
              <a:t>52 545,60 </a:t>
            </a:r>
            <a:r>
              <a:rPr lang="ru-RU" sz="1800" b="0" i="0" u="none" strike="noStrike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sz="1800" b="0" i="0" u="none" strike="noStrike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Поступило </a:t>
            </a:r>
            <a:r>
              <a:rPr lang="ru-RU" dirty="0">
                <a:solidFill>
                  <a:srgbClr val="FFFFFF"/>
                </a:solidFill>
              </a:rPr>
              <a:t>за октябрь 2023: </a:t>
            </a:r>
            <a:r>
              <a:rPr lang="ru-RU" sz="2400" b="1" dirty="0">
                <a:solidFill>
                  <a:srgbClr val="FFFFFF"/>
                </a:solidFill>
              </a:rPr>
              <a:t>1 874 683,00 </a:t>
            </a:r>
            <a:r>
              <a:rPr lang="ru-RU" dirty="0">
                <a:solidFill>
                  <a:srgbClr val="FFFFFF"/>
                </a:solidFill>
              </a:rPr>
              <a:t>рубля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Израсходовано за </a:t>
            </a:r>
            <a:r>
              <a:rPr lang="ru-RU" dirty="0">
                <a:solidFill>
                  <a:srgbClr val="FFFFFF"/>
                </a:solidFill>
              </a:rPr>
              <a:t>октябрь</a:t>
            </a:r>
            <a:r>
              <a:rPr lang="ru-RU" b="0" dirty="0">
                <a:solidFill>
                  <a:srgbClr val="FFFFFF"/>
                </a:solidFill>
                <a:effectLst/>
              </a:rPr>
              <a:t> 2023: </a:t>
            </a:r>
            <a:r>
              <a:rPr lang="ru-RU" sz="2400" b="1" dirty="0">
                <a:solidFill>
                  <a:srgbClr val="FFFFFF"/>
                </a:solidFill>
              </a:rPr>
              <a:t>1 656 696</a:t>
            </a:r>
            <a:r>
              <a:rPr lang="ru-RU" sz="2400" b="1" dirty="0">
                <a:solidFill>
                  <a:srgbClr val="FFFFFF"/>
                </a:solidFill>
                <a:effectLst/>
              </a:rPr>
              <a:t>,40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рублей, из них: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	- уставная деятельность: </a:t>
            </a:r>
            <a:r>
              <a:rPr lang="ru-RU" b="1" dirty="0">
                <a:solidFill>
                  <a:srgbClr val="FFFFFF"/>
                </a:solidFill>
              </a:rPr>
              <a:t>1 602 215,00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b="0" dirty="0">
                <a:solidFill>
                  <a:srgbClr val="FFFFFF"/>
                </a:solidFill>
                <a:effectLst/>
              </a:rPr>
              <a:t>	- административная деятельность: </a:t>
            </a:r>
            <a:r>
              <a:rPr lang="ru-RU" b="1" dirty="0">
                <a:solidFill>
                  <a:srgbClr val="FFFFFF"/>
                </a:solidFill>
              </a:rPr>
              <a:t>54 481</a:t>
            </a:r>
            <a:r>
              <a:rPr lang="ru-RU" b="1" dirty="0">
                <a:solidFill>
                  <a:srgbClr val="FFFFFF"/>
                </a:solidFill>
                <a:effectLst/>
              </a:rPr>
              <a:t>,40 </a:t>
            </a:r>
            <a:r>
              <a:rPr lang="ru-RU" b="0" dirty="0">
                <a:solidFill>
                  <a:srgbClr val="FFFFFF"/>
                </a:solidFill>
                <a:effectLst/>
              </a:rPr>
              <a:t>рублей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ru-RU" b="0" dirty="0">
              <a:solidFill>
                <a:srgbClr val="FFFFFF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ru-RU" dirty="0">
                <a:solidFill>
                  <a:srgbClr val="FFFFFF"/>
                </a:solidFill>
              </a:rPr>
              <a:t>Остаток на 31.10.2023: </a:t>
            </a:r>
            <a:r>
              <a:rPr lang="ru-RU" sz="2400" b="1" dirty="0">
                <a:solidFill>
                  <a:srgbClr val="FFFFFF"/>
                </a:solidFill>
              </a:rPr>
              <a:t>270 532,20 </a:t>
            </a:r>
            <a:r>
              <a:rPr lang="ru-RU" dirty="0">
                <a:solidFill>
                  <a:srgbClr val="FFFFFF"/>
                </a:solidFill>
              </a:rPr>
              <a:t>рублей</a:t>
            </a:r>
            <a:endParaRPr lang="ru-RU" b="0" dirty="0">
              <a:effectLst/>
            </a:endParaRPr>
          </a:p>
          <a:p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24929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</Words>
  <Application>Microsoft Office PowerPoint</Application>
  <PresentationFormat>Широкоэкранный</PresentationFormat>
  <Paragraphs>11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3</cp:revision>
  <dcterms:created xsi:type="dcterms:W3CDTF">2023-10-10T20:18:24Z</dcterms:created>
  <dcterms:modified xsi:type="dcterms:W3CDTF">2023-11-13T06:13:58Z</dcterms:modified>
</cp:coreProperties>
</file>