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26.12.2023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ноябрь 2023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01.11.2023: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270 532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ноябрь 2023: </a:t>
            </a:r>
            <a:r>
              <a:rPr lang="ru-RU" sz="2400" b="1" dirty="0">
                <a:solidFill>
                  <a:srgbClr val="FFFFFF"/>
                </a:solidFill>
              </a:rPr>
              <a:t>3 948 866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но</a:t>
            </a:r>
            <a:r>
              <a:rPr lang="ru-RU" dirty="0">
                <a:solidFill>
                  <a:srgbClr val="FFFFFF"/>
                </a:solidFill>
              </a:rPr>
              <a:t>ябрь</a:t>
            </a:r>
            <a:r>
              <a:rPr lang="ru-RU" b="0" dirty="0">
                <a:solidFill>
                  <a:srgbClr val="FFFFFF"/>
                </a:solidFill>
                <a:effectLst/>
              </a:rPr>
              <a:t> 2023: </a:t>
            </a:r>
            <a:r>
              <a:rPr lang="ru-RU" sz="2400" b="1" dirty="0">
                <a:solidFill>
                  <a:srgbClr val="FFFFFF"/>
                </a:solidFill>
              </a:rPr>
              <a:t>2 297 720,50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2 092 893,00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204 827,50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31.10.2023: </a:t>
            </a:r>
            <a:r>
              <a:rPr lang="ru-RU" sz="2400" b="1" dirty="0">
                <a:solidFill>
                  <a:srgbClr val="FFFFFF"/>
                </a:solidFill>
              </a:rPr>
              <a:t>1 921 677,98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59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4</cp:revision>
  <dcterms:created xsi:type="dcterms:W3CDTF">2023-10-10T20:18:24Z</dcterms:created>
  <dcterms:modified xsi:type="dcterms:W3CDTF">2023-12-26T06:41:02Z</dcterms:modified>
</cp:coreProperties>
</file>