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CEAB6-7B52-E458-AFC6-3AEF9117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B28FCD-673C-F923-002C-7315C5724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5C76A4-17A2-1916-70B1-888DD99F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7B181-57CA-F261-A2D0-5802FFA5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46BA99-C1F4-A3BD-5FE5-984B30B7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72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42048-5282-1D91-E5CD-63D1D2A7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D0183C-85A5-23CD-66E0-5C30AD90C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EA8FAC-D49D-CCF5-EAA4-8A70700D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36AA7-B606-E561-CAFF-673C2059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55149-17D0-4F08-71E8-C403E564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8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E5F1EE-5155-B6EC-F5FD-8B872C826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354D63-2251-C0C3-DF26-881C18984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56EDB-48BD-99EC-8CC3-056EAB24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7C962-CB63-B7C4-3D03-6A7A5AB8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9021B-9B6A-267E-E277-DB6C4DC9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6E5E49-C1BE-3567-1225-C3D04FA00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132E31-F9EB-A015-618A-7E757CEF1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C1598F-BD7D-A071-4DC0-765208C4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2254C-A3A8-03FC-A97E-865C39CD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95C38-44E8-213D-84EB-BA2B685F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3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99DD3-B26F-1F54-A7DE-4F569662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92B763-83D4-3412-B1C8-CD06C7F3F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3A973-4447-00EB-1A33-39750EAC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3D5BC6-B27A-7004-8134-EB054CE5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5E02C2-CB29-1CFF-A3E1-E92C10EA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3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E0ED8-C4D9-91B4-C284-67E1338A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C5F755-A638-15BB-711E-2403BDDFC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CC32C3-9041-D93F-3C66-17F928C45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05249-9A2A-D9BE-603E-D6B20BA4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5EC72D-091D-4828-FE0F-8A46F175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AF026-FFA5-BBE5-ACEF-8F342AD4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7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BDFE-2C31-8A89-787A-4AD659BA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DB872-90E8-657D-68DF-3D4C9C88C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9E5CD8-1CEF-5B6C-E903-889FB0130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8C182D-B066-9ABC-226D-9D4ED3515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9ED13A-A540-E1C4-539A-137642F7A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655F8C-3C1B-17FA-4E72-ECFE2F21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F00FC5-5A67-4D3E-982B-AF4C9DD4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FC9BC5-D2C5-A045-511C-76EFAFAA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09EF3-D293-A216-9AD4-AAA06110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C9E147-246D-4142-2D96-92567C63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46155D-91FA-FBCA-448E-EEE6728C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DE02B9-0F38-B8FA-8961-DDC73AE7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4A01E6-8009-367F-B6F3-66135E716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E92497-199D-B852-B28A-37163753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C1FE08-EF25-B88D-972B-299BE10B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6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FD0E3-8136-2BB0-A849-5F6C20E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0C1634-F4AC-3885-1C3B-036423315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BA9BB-0B40-B48E-6483-918752780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059D9D-0939-6636-6C01-E2E1C981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792C21-5055-2F2C-D21B-D0C41EF7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2FC26B-3829-F49F-3377-FEFB66DF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35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A0749-06B5-96DC-48F5-5114E990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DFCAD-B8A9-B7FC-1E48-B74D35FE6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C6D8BA-D48B-E5AF-FFD3-553E993AB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E887A6-5A71-D786-908D-351B2CA4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164E44-4293-9543-BD5C-AE09D5CF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76CDFB-9088-6A3A-0C87-E65504D6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1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7DFB5-B588-0FD7-A745-7BD412B0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23D81B-A979-2D9D-608E-4B01D5834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6B713-03D6-6CFA-9776-7ECC2CFE2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DD08-C7BC-46A2-89FC-B217412D777E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DFD9CD-4A16-CD9D-03D0-6581F9C03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FFBFFE-6580-7C09-E756-A244CA470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4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2FE5A7B-C45C-6C7D-BC64-36047778F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217000-5FC8-ACD3-E5D4-C11D614F94CF}"/>
              </a:ext>
            </a:extLst>
          </p:cNvPr>
          <p:cNvSpPr txBox="1"/>
          <p:nvPr/>
        </p:nvSpPr>
        <p:spPr>
          <a:xfrm>
            <a:off x="6573079" y="997565"/>
            <a:ext cx="5618921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4000" dirty="0">
                <a:solidFill>
                  <a:srgbClr val="FFFFFF"/>
                </a:solidFill>
              </a:rPr>
              <a:t>Финансовый отчет </a:t>
            </a: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FFFFFF"/>
                </a:solidFill>
                <a:effectLst/>
              </a:rPr>
              <a:t>декабрь 2023</a:t>
            </a:r>
            <a:endParaRPr lang="ru-RU" sz="1050" b="1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ru-RU" b="0" dirty="0">
                <a:effectLst/>
              </a:rPr>
            </a:b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на 01.12.2023: </a:t>
            </a:r>
            <a:r>
              <a:rPr lang="ru-RU" sz="1800" b="1" i="0" u="none" strike="noStrike" dirty="0">
                <a:solidFill>
                  <a:srgbClr val="FFFFFF"/>
                </a:solidFill>
                <a:effectLst/>
              </a:rPr>
              <a:t>1 921 677,98 </a:t>
            </a: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sz="1800" b="0" i="0" u="none" strike="noStrike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Поступило </a:t>
            </a:r>
            <a:r>
              <a:rPr lang="ru-RU" dirty="0">
                <a:solidFill>
                  <a:srgbClr val="FFFFFF"/>
                </a:solidFill>
              </a:rPr>
              <a:t>за декабрь 2023: </a:t>
            </a:r>
            <a:r>
              <a:rPr lang="ru-RU" sz="2400" b="1" dirty="0">
                <a:solidFill>
                  <a:srgbClr val="FFFFFF"/>
                </a:solidFill>
              </a:rPr>
              <a:t>3 384 189,87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Израсходовано за декабрь 2023: </a:t>
            </a:r>
            <a:r>
              <a:rPr lang="ru-RU" sz="2400" b="1" dirty="0">
                <a:solidFill>
                  <a:srgbClr val="FFFFFF"/>
                </a:solidFill>
              </a:rPr>
              <a:t>2 456 381,50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рубль, из них: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	- уставная деятельность: </a:t>
            </a:r>
            <a:r>
              <a:rPr lang="ru-RU" b="1" dirty="0">
                <a:solidFill>
                  <a:srgbClr val="FFFFFF"/>
                </a:solidFill>
              </a:rPr>
              <a:t>2 022 669,00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административная деятельность: </a:t>
            </a:r>
            <a:r>
              <a:rPr lang="ru-RU" b="1" dirty="0">
                <a:solidFill>
                  <a:srgbClr val="FFFFFF"/>
                </a:solidFill>
              </a:rPr>
              <a:t>433 712,59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Остаток на 31.12.2023: </a:t>
            </a:r>
            <a:r>
              <a:rPr lang="ru-RU" sz="2400" b="1" dirty="0">
                <a:solidFill>
                  <a:srgbClr val="FFFFFF"/>
                </a:solidFill>
              </a:rPr>
              <a:t>2 849 486,35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  <a:endParaRPr lang="ru-RU" b="0" dirty="0">
              <a:effectLst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4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60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</cp:revision>
  <dcterms:created xsi:type="dcterms:W3CDTF">2023-10-10T20:18:24Z</dcterms:created>
  <dcterms:modified xsi:type="dcterms:W3CDTF">2024-01-29T12:31:10Z</dcterms:modified>
</cp:coreProperties>
</file>