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22.02.2024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573079" y="997565"/>
            <a:ext cx="561892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</a:rPr>
              <a:t>я</a:t>
            </a:r>
            <a:r>
              <a:rPr lang="ru-RU" sz="2000" b="1" dirty="0">
                <a:solidFill>
                  <a:srgbClr val="FFFFFF"/>
                </a:solidFill>
                <a:effectLst/>
              </a:rPr>
              <a:t>нварь 2024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01.01.2024: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2 849 486,35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январь 2024: </a:t>
            </a:r>
            <a:r>
              <a:rPr lang="ru-RU" sz="2400" b="1" dirty="0">
                <a:solidFill>
                  <a:srgbClr val="FFFFFF"/>
                </a:solidFill>
              </a:rPr>
              <a:t>1 538 386,15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</a:t>
            </a:r>
            <a:r>
              <a:rPr lang="ru-RU" dirty="0">
                <a:solidFill>
                  <a:srgbClr val="FFFFFF"/>
                </a:solidFill>
              </a:rPr>
              <a:t>январь 2024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352 144,11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219 460,00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132 684,11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31.01.2024</a:t>
            </a:r>
            <a:r>
              <a:rPr lang="ru-RU">
                <a:solidFill>
                  <a:srgbClr val="FFFFFF"/>
                </a:solidFill>
              </a:rPr>
              <a:t>: </a:t>
            </a:r>
            <a:r>
              <a:rPr lang="ru-RU" sz="2400" b="1">
                <a:solidFill>
                  <a:srgbClr val="FFFFFF"/>
                </a:solidFill>
              </a:rPr>
              <a:t>4 035 728,39 </a:t>
            </a:r>
            <a:r>
              <a:rPr lang="ru-RU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58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</cp:revision>
  <dcterms:created xsi:type="dcterms:W3CDTF">2023-10-10T20:18:24Z</dcterms:created>
  <dcterms:modified xsi:type="dcterms:W3CDTF">2024-02-22T12:34:18Z</dcterms:modified>
</cp:coreProperties>
</file>