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февраль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01.02.2024: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4 035 728,39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февраль 2024: </a:t>
            </a:r>
            <a:r>
              <a:rPr lang="ru-RU" sz="2400" b="1" dirty="0">
                <a:solidFill>
                  <a:srgbClr val="FFFFFF"/>
                </a:solidFill>
              </a:rPr>
              <a:t>3 825 328,81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февраль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3 802 342,76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3 338 865,00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463 477,76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29.02.2024: </a:t>
            </a:r>
            <a:r>
              <a:rPr lang="ru-RU" sz="2400" b="1" dirty="0">
                <a:solidFill>
                  <a:srgbClr val="FFFFFF"/>
                </a:solidFill>
              </a:rPr>
              <a:t>4 058 714,44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2023-10-10T20:18:24Z</dcterms:created>
  <dcterms:modified xsi:type="dcterms:W3CDTF">2024-03-05T11:36:50Z</dcterms:modified>
</cp:coreProperties>
</file>