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573079" y="997565"/>
            <a:ext cx="561892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апрель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01.04.2024: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3 846 167, 53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апрель 2024: </a:t>
            </a:r>
            <a:r>
              <a:rPr lang="ru-RU" sz="2400" b="1" dirty="0">
                <a:solidFill>
                  <a:srgbClr val="FFFFFF"/>
                </a:solidFill>
              </a:rPr>
              <a:t>2 706 511,39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апрель</a:t>
            </a:r>
            <a:r>
              <a:rPr lang="ru-RU" dirty="0">
                <a:solidFill>
                  <a:srgbClr val="FFFFFF"/>
                </a:solidFill>
              </a:rPr>
              <a:t>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5 716 199,03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5 159 546,15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556 652,88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30.04.2024</a:t>
            </a:r>
            <a:r>
              <a:rPr lang="ru-RU">
                <a:solidFill>
                  <a:srgbClr val="FFFFFF"/>
                </a:solidFill>
              </a:rPr>
              <a:t>: </a:t>
            </a:r>
            <a:r>
              <a:rPr lang="ru-RU" sz="2400" b="1">
                <a:solidFill>
                  <a:srgbClr val="FFFFFF"/>
                </a:solidFill>
              </a:rPr>
              <a:t>836 749,89 </a:t>
            </a:r>
            <a:r>
              <a:rPr lang="ru-RU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61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9</cp:revision>
  <dcterms:created xsi:type="dcterms:W3CDTF">2023-10-10T20:18:24Z</dcterms:created>
  <dcterms:modified xsi:type="dcterms:W3CDTF">2024-06-07T12:26:34Z</dcterms:modified>
</cp:coreProperties>
</file>