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467062" y="622852"/>
            <a:ext cx="5459896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май 2024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01.05.2024: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836 749,89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май 2024: </a:t>
            </a:r>
            <a:r>
              <a:rPr lang="ru-RU" sz="2400" b="1" dirty="0">
                <a:solidFill>
                  <a:srgbClr val="FFFFFF"/>
                </a:solidFill>
              </a:rPr>
              <a:t>5 441 389,75 </a:t>
            </a:r>
            <a:r>
              <a:rPr lang="ru-RU" dirty="0">
                <a:solidFill>
                  <a:srgbClr val="FFFFFF"/>
                </a:solidFill>
              </a:rPr>
              <a:t>рублей, </a:t>
            </a:r>
            <a:r>
              <a:rPr lang="ru-RU" sz="2000" b="1" dirty="0">
                <a:solidFill>
                  <a:srgbClr val="FFFFFF"/>
                </a:solidFill>
              </a:rPr>
              <a:t>из них</a:t>
            </a:r>
            <a:r>
              <a:rPr lang="ru-RU" dirty="0">
                <a:solidFill>
                  <a:srgbClr val="FFFFFF"/>
                </a:solidFill>
              </a:rPr>
              <a:t>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физические лица: </a:t>
            </a:r>
            <a:r>
              <a:rPr lang="ru-RU" b="1" dirty="0">
                <a:solidFill>
                  <a:srgbClr val="FFFFFF"/>
                </a:solidFill>
              </a:rPr>
              <a:t>5 353 739,75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	- юридические лица: </a:t>
            </a:r>
            <a:r>
              <a:rPr lang="ru-RU" b="1" dirty="0">
                <a:solidFill>
                  <a:srgbClr val="FFFFFF"/>
                </a:solidFill>
              </a:rPr>
              <a:t>87 650,00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FFFFFF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май</a:t>
            </a:r>
            <a:r>
              <a:rPr lang="ru-RU" dirty="0">
                <a:solidFill>
                  <a:srgbClr val="FFFFFF"/>
                </a:solidFill>
              </a:rPr>
              <a:t> 2024</a:t>
            </a:r>
            <a:r>
              <a:rPr lang="ru-RU" b="0" dirty="0">
                <a:solidFill>
                  <a:srgbClr val="FFFFFF"/>
                </a:solidFill>
                <a:effectLst/>
              </a:rPr>
              <a:t>: </a:t>
            </a:r>
            <a:r>
              <a:rPr lang="ru-RU" sz="2400" b="1" dirty="0">
                <a:solidFill>
                  <a:srgbClr val="FFFFFF"/>
                </a:solidFill>
              </a:rPr>
              <a:t>2 083 926,54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1 765 937,50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r>
              <a:rPr lang="ru-RU" b="0" dirty="0">
                <a:solidFill>
                  <a:srgbClr val="FFFFFF"/>
                </a:solidFill>
                <a:effectLst/>
              </a:rPr>
              <a:t>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317 989,04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</a:t>
            </a:r>
            <a:r>
              <a:rPr lang="ru-RU" dirty="0">
                <a:solidFill>
                  <a:srgbClr val="FFFFFF"/>
                </a:solidFill>
              </a:rPr>
              <a:t>ей</a:t>
            </a: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31.05.2024: </a:t>
            </a:r>
            <a:r>
              <a:rPr lang="ru-RU" sz="2400" b="1" dirty="0">
                <a:solidFill>
                  <a:srgbClr val="FFFFFF"/>
                </a:solidFill>
              </a:rPr>
              <a:t>4 193 943,10 </a:t>
            </a:r>
            <a:r>
              <a:rPr lang="ru-RU" dirty="0">
                <a:solidFill>
                  <a:srgbClr val="FFFFFF"/>
                </a:solidFill>
              </a:rPr>
              <a:t>рубля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78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2023-10-10T20:18:24Z</dcterms:created>
  <dcterms:modified xsi:type="dcterms:W3CDTF">2024-06-07T12:32:35Z</dcterms:modified>
</cp:coreProperties>
</file>