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июнь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01.06.2024: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4 193 943,10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июнь 2024: </a:t>
            </a:r>
            <a:r>
              <a:rPr lang="ru-RU" sz="2400" b="1" dirty="0">
                <a:solidFill>
                  <a:srgbClr val="FFFFFF"/>
                </a:solidFill>
              </a:rPr>
              <a:t>2 532 658,96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2 532 658,96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июнь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2 813 781,14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рубль,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2 268 074,51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545 706,63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30.06.2024: </a:t>
            </a:r>
            <a:r>
              <a:rPr lang="ru-RU" sz="2400" b="1" dirty="0">
                <a:solidFill>
                  <a:srgbClr val="FFFFFF"/>
                </a:solidFill>
              </a:rPr>
              <a:t>3 912 820,92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78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2023-10-10T20:18:24Z</dcterms:created>
  <dcterms:modified xsi:type="dcterms:W3CDTF">2024-07-04T12:16:22Z</dcterms:modified>
</cp:coreProperties>
</file>