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467062" y="622852"/>
            <a:ext cx="5459896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</a:rPr>
              <a:t>август 2024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01.08.2024: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4 502 444,17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рубля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август 2024: </a:t>
            </a:r>
            <a:r>
              <a:rPr lang="ru-RU" sz="2400" b="1" dirty="0">
                <a:solidFill>
                  <a:srgbClr val="FFFFFF"/>
                </a:solidFill>
              </a:rPr>
              <a:t>5 027 156,26 </a:t>
            </a:r>
            <a:r>
              <a:rPr lang="ru-RU" dirty="0">
                <a:solidFill>
                  <a:srgbClr val="FFFFFF"/>
                </a:solidFill>
              </a:rPr>
              <a:t>рублей, </a:t>
            </a:r>
            <a:r>
              <a:rPr lang="ru-RU" sz="2000" b="1" dirty="0">
                <a:solidFill>
                  <a:srgbClr val="FFFFFF"/>
                </a:solidFill>
              </a:rPr>
              <a:t>из них</a:t>
            </a:r>
            <a:r>
              <a:rPr lang="ru-RU" dirty="0">
                <a:solidFill>
                  <a:srgbClr val="FFFFFF"/>
                </a:solidFill>
              </a:rPr>
              <a:t>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физические лица: </a:t>
            </a:r>
            <a:r>
              <a:rPr lang="ru-RU" b="1" dirty="0">
                <a:solidFill>
                  <a:srgbClr val="FFFFFF"/>
                </a:solidFill>
              </a:rPr>
              <a:t>4 995 020,19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юридические лица: </a:t>
            </a:r>
            <a:r>
              <a:rPr lang="ru-RU" b="1" dirty="0">
                <a:solidFill>
                  <a:srgbClr val="FFFFFF"/>
                </a:solidFill>
                <a:effectLst/>
              </a:rPr>
              <a:t>20 000</a:t>
            </a:r>
            <a:r>
              <a:rPr lang="ru-RU" b="1" dirty="0">
                <a:solidFill>
                  <a:srgbClr val="FFFFFF"/>
                </a:solidFill>
              </a:rPr>
              <a:t>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</a:t>
            </a:r>
            <a:r>
              <a:rPr lang="ru-RU" dirty="0">
                <a:solidFill>
                  <a:srgbClr val="FFFFFF"/>
                </a:solidFill>
              </a:rPr>
              <a:t>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предпринимательская </a:t>
            </a:r>
            <a:r>
              <a:rPr lang="ru-RU" dirty="0">
                <a:solidFill>
                  <a:srgbClr val="FFFFFF"/>
                </a:solidFill>
              </a:rPr>
              <a:t>деятельность: 12 136,07 рублей</a:t>
            </a: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август</a:t>
            </a:r>
            <a:r>
              <a:rPr lang="ru-RU" dirty="0">
                <a:solidFill>
                  <a:srgbClr val="FFFFFF"/>
                </a:solidFill>
              </a:rPr>
              <a:t> 2024</a:t>
            </a:r>
            <a:r>
              <a:rPr lang="ru-RU" b="0" dirty="0">
                <a:solidFill>
                  <a:srgbClr val="FFFFFF"/>
                </a:solidFill>
                <a:effectLst/>
              </a:rPr>
              <a:t>: </a:t>
            </a:r>
            <a:r>
              <a:rPr lang="ru-RU" sz="2400" b="1" dirty="0">
                <a:solidFill>
                  <a:srgbClr val="FFFFFF"/>
                </a:solidFill>
              </a:rPr>
              <a:t>3 666 723,45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рубля,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3 282 769,50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383 953,95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рубля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31.08.2024: </a:t>
            </a:r>
            <a:r>
              <a:rPr lang="ru-RU" sz="2400" b="1" dirty="0">
                <a:solidFill>
                  <a:srgbClr val="FFFFFF"/>
                </a:solidFill>
              </a:rPr>
              <a:t>5 862 </a:t>
            </a:r>
            <a:r>
              <a:rPr lang="ru-RU" sz="2400" b="1">
                <a:solidFill>
                  <a:srgbClr val="FFFFFF"/>
                </a:solidFill>
              </a:rPr>
              <a:t>876,98 </a:t>
            </a:r>
            <a:r>
              <a:rPr lang="ru-RU">
                <a:solidFill>
                  <a:srgbClr val="FFFFFF"/>
                </a:solidFill>
              </a:rPr>
              <a:t>рублей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87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15</cp:revision>
  <dcterms:created xsi:type="dcterms:W3CDTF">2023-10-10T20:18:24Z</dcterms:created>
  <dcterms:modified xsi:type="dcterms:W3CDTF">2024-09-09T13:24:32Z</dcterms:modified>
</cp:coreProperties>
</file>