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09.09.2024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июль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01.07.2024: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3 912 820, 92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июль 2024: </a:t>
            </a:r>
            <a:r>
              <a:rPr lang="ru-RU" sz="2400" b="1" dirty="0">
                <a:solidFill>
                  <a:srgbClr val="FFFFFF"/>
                </a:solidFill>
              </a:rPr>
              <a:t>4 372 521,79 </a:t>
            </a:r>
            <a:r>
              <a:rPr lang="ru-RU" dirty="0">
                <a:solidFill>
                  <a:srgbClr val="FFFFFF"/>
                </a:solidFill>
              </a:rPr>
              <a:t>рубль,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4 367 521,79 </a:t>
            </a:r>
            <a:r>
              <a:rPr lang="ru-RU" dirty="0">
                <a:solidFill>
                  <a:srgbClr val="FFFFFF"/>
                </a:solidFill>
              </a:rPr>
              <a:t>рубль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5 000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июль</a:t>
            </a:r>
            <a:r>
              <a:rPr lang="ru-RU" dirty="0">
                <a:solidFill>
                  <a:srgbClr val="FFFFFF"/>
                </a:solidFill>
              </a:rPr>
              <a:t>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3 782 898,54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3 186 765,72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596 132,82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31.07.2024</a:t>
            </a:r>
            <a:r>
              <a:rPr lang="ru-RU">
                <a:solidFill>
                  <a:srgbClr val="FFFFFF"/>
                </a:solidFill>
              </a:rPr>
              <a:t>: </a:t>
            </a:r>
            <a:r>
              <a:rPr lang="ru-RU" sz="2400" b="1">
                <a:solidFill>
                  <a:srgbClr val="FFFFFF"/>
                </a:solidFill>
              </a:rPr>
              <a:t>4 502 444,17 </a:t>
            </a:r>
            <a:r>
              <a:rPr lang="ru-RU">
                <a:solidFill>
                  <a:srgbClr val="FFFFFF"/>
                </a:solidFill>
              </a:rPr>
              <a:t>рубля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81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13</cp:revision>
  <dcterms:created xsi:type="dcterms:W3CDTF">2023-10-10T20:18:24Z</dcterms:created>
  <dcterms:modified xsi:type="dcterms:W3CDTF">2024-09-09T13:14:40Z</dcterms:modified>
</cp:coreProperties>
</file>