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ноябрь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01.11.2024: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6 185 800,26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ноябрь 2024: </a:t>
            </a:r>
            <a:r>
              <a:rPr lang="ru-RU" sz="2400" b="1" dirty="0">
                <a:solidFill>
                  <a:srgbClr val="FFFFFF"/>
                </a:solidFill>
              </a:rPr>
              <a:t>1 569 029,65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1 569  029,65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0 рублей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ноябрь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2 516 760,42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2 116 034,30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400 726,12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31.10.2024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5 238 069,49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85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2023-10-10T20:18:24Z</dcterms:created>
  <dcterms:modified xsi:type="dcterms:W3CDTF">2024-12-02T16:51:47Z</dcterms:modified>
</cp:coreProperties>
</file>