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октябрь</a:t>
            </a:r>
            <a:r>
              <a:rPr lang="ru-RU" sz="2000" b="1" dirty="0">
                <a:solidFill>
                  <a:srgbClr val="FFFFFF"/>
                </a:solidFill>
                <a:effectLst/>
              </a:rPr>
              <a:t>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01.10.2024: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6 624 518,09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октябрь 2024: </a:t>
            </a:r>
            <a:r>
              <a:rPr lang="ru-RU" sz="2400" b="1" dirty="0">
                <a:solidFill>
                  <a:srgbClr val="FFFFFF"/>
                </a:solidFill>
              </a:rPr>
              <a:t>2 261 558,50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2 107 994,57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100 000,00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53 563,93 рубля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октябрь</a:t>
            </a:r>
            <a:r>
              <a:rPr lang="ru-RU" dirty="0">
                <a:solidFill>
                  <a:srgbClr val="FFFFFF"/>
                </a:solidFill>
              </a:rPr>
              <a:t>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2 700 276,33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2 249 777,43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450 498,90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31.10.2024</a:t>
            </a:r>
            <a:r>
              <a:rPr lang="ru-RU">
                <a:solidFill>
                  <a:srgbClr val="FFFFFF"/>
                </a:solidFill>
              </a:rPr>
              <a:t>: </a:t>
            </a:r>
            <a:r>
              <a:rPr lang="ru-RU" sz="2400" b="1">
                <a:solidFill>
                  <a:srgbClr val="FFFFFF"/>
                </a:solidFill>
              </a:rPr>
              <a:t>6 185 800,26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87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18</cp:revision>
  <dcterms:created xsi:type="dcterms:W3CDTF">2023-10-10T20:18:24Z</dcterms:created>
  <dcterms:modified xsi:type="dcterms:W3CDTF">2024-12-02T16:47:30Z</dcterms:modified>
</cp:coreProperties>
</file>