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467062" y="622852"/>
            <a:ext cx="5459896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</a:rPr>
              <a:t>сентябрь</a:t>
            </a:r>
            <a:r>
              <a:rPr lang="ru-RU" sz="2000" b="1" dirty="0">
                <a:solidFill>
                  <a:srgbClr val="FFFFFF"/>
                </a:solidFill>
                <a:effectLst/>
              </a:rPr>
              <a:t> 2024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01.09.2024: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5 862 876,98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сентябрь 2024: </a:t>
            </a:r>
            <a:r>
              <a:rPr lang="ru-RU" sz="2400" b="1" dirty="0">
                <a:solidFill>
                  <a:srgbClr val="FFFFFF"/>
                </a:solidFill>
              </a:rPr>
              <a:t>3 686 481,40 </a:t>
            </a:r>
            <a:r>
              <a:rPr lang="ru-RU" dirty="0">
                <a:solidFill>
                  <a:srgbClr val="FFFFFF"/>
                </a:solidFill>
              </a:rPr>
              <a:t>рубль, </a:t>
            </a:r>
            <a:r>
              <a:rPr lang="ru-RU" sz="2000" b="1" dirty="0">
                <a:solidFill>
                  <a:srgbClr val="FFFFFF"/>
                </a:solidFill>
              </a:rPr>
              <a:t>из них</a:t>
            </a:r>
            <a:r>
              <a:rPr lang="ru-RU" dirty="0">
                <a:solidFill>
                  <a:srgbClr val="FFFFFF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физические лица: </a:t>
            </a:r>
            <a:r>
              <a:rPr lang="ru-RU" b="1" dirty="0">
                <a:solidFill>
                  <a:srgbClr val="FFFFFF"/>
                </a:solidFill>
              </a:rPr>
              <a:t>3 649 764,19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юридические лица: </a:t>
            </a:r>
            <a:r>
              <a:rPr lang="ru-RU" b="1" dirty="0">
                <a:solidFill>
                  <a:srgbClr val="FFFFFF"/>
                </a:solidFill>
                <a:effectLst/>
              </a:rPr>
              <a:t>0</a:t>
            </a:r>
            <a:r>
              <a:rPr lang="ru-RU" b="1" dirty="0">
                <a:solidFill>
                  <a:srgbClr val="FFFFFF"/>
                </a:solidFill>
              </a:rPr>
              <a:t>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</a:t>
            </a:r>
            <a:r>
              <a:rPr lang="ru-RU" dirty="0">
                <a:solidFill>
                  <a:srgbClr val="FFFFFF"/>
                </a:solidFill>
              </a:rPr>
              <a:t>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	- предпринимательская </a:t>
            </a:r>
            <a:r>
              <a:rPr lang="ru-RU" dirty="0">
                <a:solidFill>
                  <a:srgbClr val="FFFFFF"/>
                </a:solidFill>
              </a:rPr>
              <a:t>деятельность: 36 717,21 рублей</a:t>
            </a: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srgbClr val="FFFFFF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сентябрь 2024</a:t>
            </a:r>
            <a:r>
              <a:rPr lang="ru-RU" b="0" dirty="0">
                <a:solidFill>
                  <a:srgbClr val="FFFFFF"/>
                </a:solidFill>
                <a:effectLst/>
              </a:rPr>
              <a:t>: </a:t>
            </a:r>
            <a:r>
              <a:rPr lang="ru-RU" sz="2400" b="1" dirty="0">
                <a:solidFill>
                  <a:srgbClr val="FFFFFF"/>
                </a:solidFill>
              </a:rPr>
              <a:t>2 924 840,29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2 465 265,46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r>
              <a:rPr lang="ru-RU" b="0" dirty="0">
                <a:solidFill>
                  <a:srgbClr val="FFFFFF"/>
                </a:solidFill>
                <a:effectLst/>
              </a:rPr>
              <a:t>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459 574,83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30.09.2024</a:t>
            </a:r>
            <a:r>
              <a:rPr lang="ru-RU">
                <a:solidFill>
                  <a:srgbClr val="FFFFFF"/>
                </a:solidFill>
              </a:rPr>
              <a:t>: </a:t>
            </a:r>
            <a:r>
              <a:rPr lang="ru-RU" sz="2400" b="1">
                <a:solidFill>
                  <a:srgbClr val="FFFFFF"/>
                </a:solidFill>
              </a:rPr>
              <a:t>6 624 518,09 </a:t>
            </a:r>
            <a:r>
              <a:rPr lang="ru-RU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86</Words>
  <Application>Microsoft Office PowerPoint</Application>
  <PresentationFormat>Широкоэкранный</PresentationFormat>
  <Paragraphs>14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17</cp:revision>
  <dcterms:created xsi:type="dcterms:W3CDTF">2023-10-10T20:18:24Z</dcterms:created>
  <dcterms:modified xsi:type="dcterms:W3CDTF">2024-12-02T16:19:45Z</dcterms:modified>
</cp:coreProperties>
</file>