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декабрь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01.12.2024: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5 238 069,49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декабрь 2024: </a:t>
            </a:r>
            <a:r>
              <a:rPr lang="ru-RU" sz="2400" b="1" dirty="0">
                <a:solidFill>
                  <a:srgbClr val="FFFFFF"/>
                </a:solidFill>
              </a:rPr>
              <a:t>4 558 946,63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4 474 437,34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84 509,29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декабрь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2 960 194,86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2 626 050,92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334 143,94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31.12.2024: </a:t>
            </a:r>
            <a:r>
              <a:rPr lang="ru-RU" sz="2400" b="1" dirty="0">
                <a:solidFill>
                  <a:srgbClr val="FFFFFF"/>
                </a:solidFill>
              </a:rPr>
              <a:t>6 836 </a:t>
            </a:r>
            <a:r>
              <a:rPr lang="ru-RU" sz="2400" b="1">
                <a:solidFill>
                  <a:srgbClr val="FFFFFF"/>
                </a:solidFill>
              </a:rPr>
              <a:t>821,26 </a:t>
            </a:r>
            <a:r>
              <a:rPr lang="ru-RU">
                <a:solidFill>
                  <a:srgbClr val="FFFFFF"/>
                </a:solidFill>
              </a:rPr>
              <a:t>рубль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20</cp:revision>
  <dcterms:created xsi:type="dcterms:W3CDTF">2023-10-10T20:18:24Z</dcterms:created>
  <dcterms:modified xsi:type="dcterms:W3CDTF">2025-02-05T11:05:10Z</dcterms:modified>
</cp:coreProperties>
</file>