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09.02.2025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январь 2025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01.01.2025: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6 836 821,26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рубль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январь 2025: </a:t>
            </a:r>
            <a:r>
              <a:rPr lang="ru-RU" sz="2400" b="1" dirty="0">
                <a:solidFill>
                  <a:srgbClr val="FFFFFF"/>
                </a:solidFill>
              </a:rPr>
              <a:t>1 123 987,31 </a:t>
            </a:r>
            <a:r>
              <a:rPr lang="ru-RU" dirty="0">
                <a:solidFill>
                  <a:srgbClr val="FFFFFF"/>
                </a:solidFill>
              </a:rPr>
              <a:t>рублей,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1 058 486,04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</a:rPr>
              <a:t>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65 501,27 рубль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январь 2025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2 392 082,14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2 031 130,62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360 951,52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рубль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31.01.2025: </a:t>
            </a:r>
            <a:r>
              <a:rPr lang="ru-RU" sz="2400" b="1" dirty="0">
                <a:solidFill>
                  <a:srgbClr val="FFFFFF"/>
                </a:solidFill>
              </a:rPr>
              <a:t>5 568 </a:t>
            </a:r>
            <a:r>
              <a:rPr lang="ru-RU" sz="2400" b="1">
                <a:solidFill>
                  <a:srgbClr val="FFFFFF"/>
                </a:solidFill>
              </a:rPr>
              <a:t>726,43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86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21</cp:revision>
  <dcterms:created xsi:type="dcterms:W3CDTF">2023-10-10T20:18:24Z</dcterms:created>
  <dcterms:modified xsi:type="dcterms:W3CDTF">2025-02-09T12:27:21Z</dcterms:modified>
</cp:coreProperties>
</file>