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467062" y="622852"/>
            <a:ext cx="5459896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февраль 2025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01.02.2025: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5 568 726,43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февраль 2025: </a:t>
            </a:r>
            <a:r>
              <a:rPr lang="ru-RU" sz="2400" b="1" dirty="0">
                <a:solidFill>
                  <a:srgbClr val="FFFFFF"/>
                </a:solidFill>
              </a:rPr>
              <a:t>5 148 415,15 </a:t>
            </a:r>
            <a:r>
              <a:rPr lang="ru-RU" dirty="0">
                <a:solidFill>
                  <a:srgbClr val="FFFFFF"/>
                </a:solidFill>
              </a:rPr>
              <a:t>рублей, </a:t>
            </a:r>
            <a:r>
              <a:rPr lang="ru-RU" sz="2000" b="1" dirty="0">
                <a:solidFill>
                  <a:srgbClr val="FFFFFF"/>
                </a:solidFill>
              </a:rPr>
              <a:t>из них</a:t>
            </a:r>
            <a:r>
              <a:rPr lang="ru-RU" dirty="0">
                <a:solidFill>
                  <a:srgbClr val="FFFFFF"/>
                </a:solidFill>
              </a:rPr>
              <a:t>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физические лица: </a:t>
            </a:r>
            <a:r>
              <a:rPr lang="ru-RU" b="1" dirty="0">
                <a:solidFill>
                  <a:srgbClr val="FFFFFF"/>
                </a:solidFill>
              </a:rPr>
              <a:t>5 080 559,26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юридические лица: </a:t>
            </a:r>
            <a:r>
              <a:rPr lang="ru-RU" b="1" dirty="0">
                <a:solidFill>
                  <a:srgbClr val="FFFFFF"/>
                </a:solidFill>
              </a:rPr>
              <a:t>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</a:t>
            </a:r>
            <a:r>
              <a:rPr lang="ru-RU" dirty="0">
                <a:solidFill>
                  <a:srgbClr val="FFFFFF"/>
                </a:solidFill>
              </a:rPr>
              <a:t>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предпринимательская </a:t>
            </a:r>
            <a:r>
              <a:rPr lang="ru-RU" dirty="0">
                <a:solidFill>
                  <a:srgbClr val="FFFFFF"/>
                </a:solidFill>
              </a:rPr>
              <a:t>деятельность: 67 855,89 рублей</a:t>
            </a: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</a:t>
            </a:r>
            <a:r>
              <a:rPr lang="ru-RU" dirty="0">
                <a:solidFill>
                  <a:srgbClr val="FFFFFF"/>
                </a:solidFill>
              </a:rPr>
              <a:t>февраль 2025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1 970 210,45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1 672 605,47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297 604,98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рубля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28.02.2025: </a:t>
            </a:r>
            <a:r>
              <a:rPr lang="ru-RU" sz="2400" b="1" dirty="0">
                <a:solidFill>
                  <a:srgbClr val="FFFFFF"/>
                </a:solidFill>
              </a:rPr>
              <a:t>8 746 931,13 </a:t>
            </a:r>
            <a:r>
              <a:rPr lang="ru-RU" dirty="0">
                <a:solidFill>
                  <a:srgbClr val="FFFFFF"/>
                </a:solidFill>
              </a:rPr>
              <a:t>рубль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86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23</cp:revision>
  <dcterms:created xsi:type="dcterms:W3CDTF">2023-10-10T20:18:24Z</dcterms:created>
  <dcterms:modified xsi:type="dcterms:W3CDTF">2025-03-05T12:29:43Z</dcterms:modified>
</cp:coreProperties>
</file>