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март 2025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01.03.2025: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8 746 931,13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март 2025: </a:t>
            </a:r>
            <a:r>
              <a:rPr lang="ru-RU" sz="2400" b="1" dirty="0">
                <a:solidFill>
                  <a:srgbClr val="FFFFFF"/>
                </a:solidFill>
              </a:rPr>
              <a:t>2 939 998,00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2 849 894,44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90 103,56 рубля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март 2025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3 518 892,57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2 983 033,97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  <a:effectLst/>
              </a:rPr>
              <a:t>535 858,60</a:t>
            </a:r>
            <a:r>
              <a:rPr lang="ru-RU" b="1" dirty="0">
                <a:solidFill>
                  <a:srgbClr val="FFFFFF"/>
                </a:solidFill>
              </a:rPr>
              <a:t>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31.03.2025: </a:t>
            </a:r>
            <a:r>
              <a:rPr lang="ru-RU" sz="2400" b="1" dirty="0">
                <a:solidFill>
                  <a:srgbClr val="FFFFFF"/>
                </a:solidFill>
              </a:rPr>
              <a:t>8 168 </a:t>
            </a:r>
            <a:r>
              <a:rPr lang="ru-RU" sz="2400" b="1">
                <a:solidFill>
                  <a:srgbClr val="FFFFFF"/>
                </a:solidFill>
              </a:rPr>
              <a:t>036,56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86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24</cp:revision>
  <dcterms:created xsi:type="dcterms:W3CDTF">2023-10-10T20:18:24Z</dcterms:created>
  <dcterms:modified xsi:type="dcterms:W3CDTF">2025-04-08T09:36:24Z</dcterms:modified>
</cp:coreProperties>
</file>