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апрель 2025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01.04.2025: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8 168 036,56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апрель 2025: </a:t>
            </a:r>
            <a:r>
              <a:rPr lang="ru-RU" sz="2400" b="1" dirty="0">
                <a:solidFill>
                  <a:srgbClr val="FFFFFF"/>
                </a:solidFill>
              </a:rPr>
              <a:t>3 255 869,33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3 142 233,06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предпринимательская </a:t>
            </a:r>
            <a:r>
              <a:rPr lang="ru-RU" dirty="0">
                <a:solidFill>
                  <a:srgbClr val="FFFFFF"/>
                </a:solidFill>
              </a:rPr>
              <a:t>деятельность: 113 636,24 рублей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апрель 2025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1 816 474,54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1 524 265,81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  <a:effectLst/>
              </a:rPr>
              <a:t>292 208,73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30.04.2025: </a:t>
            </a:r>
            <a:r>
              <a:rPr lang="ru-RU" sz="2400" b="1" dirty="0">
                <a:solidFill>
                  <a:srgbClr val="FFFFFF"/>
                </a:solidFill>
              </a:rPr>
              <a:t>9 607 431,35 </a:t>
            </a:r>
            <a:r>
              <a:rPr lang="ru-RU" dirty="0">
                <a:solidFill>
                  <a:srgbClr val="FFFFFF"/>
                </a:solidFill>
              </a:rPr>
              <a:t>рубль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86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26</cp:revision>
  <dcterms:created xsi:type="dcterms:W3CDTF">2023-10-10T20:18:24Z</dcterms:created>
  <dcterms:modified xsi:type="dcterms:W3CDTF">2025-05-12T10:04:11Z</dcterms:modified>
</cp:coreProperties>
</file>