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  <a:effectLst/>
              </a:rPr>
              <a:t>декабрь 2025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01.12.2025: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12 864 635,63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декабрь 2025: </a:t>
            </a:r>
            <a:r>
              <a:rPr lang="ru-RU" sz="2400" b="1" dirty="0">
                <a:solidFill>
                  <a:srgbClr val="FFFFFF"/>
                </a:solidFill>
              </a:rPr>
              <a:t>5 420 770,40 </a:t>
            </a:r>
            <a:r>
              <a:rPr lang="ru-RU" dirty="0">
                <a:solidFill>
                  <a:srgbClr val="FFFFFF"/>
                </a:solidFill>
              </a:rPr>
              <a:t>рублей,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4 163 596,32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1 000 000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257 174,08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</a:t>
            </a:r>
            <a:r>
              <a:rPr lang="ru-RU" dirty="0">
                <a:solidFill>
                  <a:srgbClr val="FFFFFF"/>
                </a:solidFill>
              </a:rPr>
              <a:t>декабрь 2025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</a:rPr>
              <a:t>3 932 239,84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3 315 373,15 </a:t>
            </a:r>
            <a:r>
              <a:rPr lang="ru-RU" dirty="0">
                <a:solidFill>
                  <a:srgbClr val="FFFFFF"/>
                </a:solidFill>
              </a:rPr>
              <a:t>рубля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616 866,69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31.12.2025: </a:t>
            </a:r>
            <a:r>
              <a:rPr lang="ru-RU" sz="2400" b="1" dirty="0">
                <a:solidFill>
                  <a:srgbClr val="FFFFFF"/>
                </a:solidFill>
              </a:rPr>
              <a:t>14 353 166,19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88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36</cp:revision>
  <dcterms:created xsi:type="dcterms:W3CDTF">2023-10-10T20:18:24Z</dcterms:created>
  <dcterms:modified xsi:type="dcterms:W3CDTF">2026-01-29T15:27:32Z</dcterms:modified>
</cp:coreProperties>
</file>