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</a:rPr>
              <a:t>январь</a:t>
            </a:r>
            <a:r>
              <a:rPr lang="ru-RU" sz="2000" b="1" dirty="0">
                <a:solidFill>
                  <a:srgbClr val="FFFFFF"/>
                </a:solidFill>
                <a:effectLst/>
              </a:rPr>
              <a:t> 2026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01.01.2026: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14 353 166,19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январь 2026: </a:t>
            </a:r>
            <a:r>
              <a:rPr lang="ru-RU" sz="2400" b="1" dirty="0">
                <a:solidFill>
                  <a:srgbClr val="FFFFFF"/>
                </a:solidFill>
              </a:rPr>
              <a:t>5 267 377,95 </a:t>
            </a:r>
            <a:r>
              <a:rPr lang="ru-RU" dirty="0">
                <a:solidFill>
                  <a:srgbClr val="FFFFFF"/>
                </a:solidFill>
              </a:rPr>
              <a:t>рублей,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5 203 171,59 </a:t>
            </a:r>
            <a:r>
              <a:rPr lang="ru-RU" dirty="0">
                <a:solidFill>
                  <a:srgbClr val="FFFFFF"/>
                </a:solidFill>
              </a:rPr>
              <a:t>рубль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64 206,36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</a:t>
            </a:r>
            <a:r>
              <a:rPr lang="ru-RU" dirty="0">
                <a:solidFill>
                  <a:srgbClr val="FFFFFF"/>
                </a:solidFill>
              </a:rPr>
              <a:t>январь 2026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</a:rPr>
              <a:t>4 388 674,43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рубля,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4 282 854,43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105 820,00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31.01.2026</a:t>
            </a:r>
            <a:r>
              <a:rPr lang="ru-RU">
                <a:solidFill>
                  <a:srgbClr val="FFFFFF"/>
                </a:solidFill>
              </a:rPr>
              <a:t>: </a:t>
            </a:r>
            <a:r>
              <a:rPr lang="ru-RU" sz="2400" b="1">
                <a:solidFill>
                  <a:srgbClr val="FFFFFF"/>
                </a:solidFill>
              </a:rPr>
              <a:t>15 231 869,71 </a:t>
            </a:r>
            <a:r>
              <a:rPr lang="ru-RU">
                <a:solidFill>
                  <a:srgbClr val="FFFFFF"/>
                </a:solidFill>
              </a:rPr>
              <a:t>рублей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86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37</cp:revision>
  <dcterms:created xsi:type="dcterms:W3CDTF">2023-10-10T20:18:24Z</dcterms:created>
  <dcterms:modified xsi:type="dcterms:W3CDTF">2026-03-10T16:18:03Z</dcterms:modified>
</cp:coreProperties>
</file>